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00" r:id="rId4"/>
    <p:sldId id="291" r:id="rId5"/>
    <p:sldId id="290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295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F267-6A6F-44E7-9C34-9106F1097C41}" type="datetimeFigureOut">
              <a:rPr lang="pl-PL" smtClean="0"/>
              <a:pPr/>
              <a:t>2020-02-28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12476" y="5214950"/>
            <a:ext cx="7919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Królowa pszczół </a:t>
            </a:r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12476" y="5214950"/>
            <a:ext cx="7919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Wiersz „Zmartwienie pszczoły”</a:t>
            </a:r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endParaRPr lang="pl-PL" sz="4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143372" y="142852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1.Przyleciała </a:t>
            </a:r>
            <a:r>
              <a:rPr lang="pl-PL" sz="2400" dirty="0" smtClean="0">
                <a:solidFill>
                  <a:schemeClr val="bg1"/>
                </a:solidFill>
              </a:rPr>
              <a:t>pszczoła,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Na kwiatek niebieski,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Lecz on jest skażony,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Lecą pszczole łezki.</a:t>
            </a:r>
          </a:p>
        </p:txBody>
      </p:sp>
      <p:pic>
        <p:nvPicPr>
          <p:cNvPr id="4" name="Obraz 3" descr="Pscoł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7667">
            <a:off x="-630225" y="-131922"/>
            <a:ext cx="5119809" cy="511980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143372" y="1714488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2.Usiadła </a:t>
            </a:r>
            <a:r>
              <a:rPr lang="pl-PL" sz="2400" dirty="0" smtClean="0">
                <a:solidFill>
                  <a:srgbClr val="FFFF00"/>
                </a:solidFill>
              </a:rPr>
              <a:t>zmartwiona,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Na kwiatek różowy,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Nektaru tu nie ma,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On jest plastykowy!</a:t>
            </a:r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143372" y="3357562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3. Załamana </a:t>
            </a:r>
            <a:r>
              <a:rPr lang="pl-PL" sz="2400" dirty="0" smtClean="0">
                <a:solidFill>
                  <a:schemeClr val="bg1"/>
                </a:solidFill>
              </a:rPr>
              <a:t>leci dalej.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Jest gdzieś ogród kwiatów żywych?!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Nie zrobi, przecież sztucznego miodu,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Potrafi robić, tylko prawdziwy!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12476" y="5214950"/>
            <a:ext cx="7919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Wiersz „Zmartwienie Pszczoły”</a:t>
            </a:r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endParaRPr lang="pl-PL" sz="4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929190" y="142852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4. Musi </a:t>
            </a:r>
            <a:r>
              <a:rPr lang="pl-PL" sz="2400" dirty="0" smtClean="0">
                <a:solidFill>
                  <a:srgbClr val="FFFF00"/>
                </a:solidFill>
              </a:rPr>
              <a:t>wykonać zadanie,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Znaleźć kwiaty pachnące.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Zmęczyły się jej skrzydełka,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Upadła na łące.</a:t>
            </a:r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29190" y="1714488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5.</a:t>
            </a:r>
            <a:r>
              <a:rPr lang="pl-PL" sz="2400" dirty="0" smtClean="0">
                <a:solidFill>
                  <a:schemeClr val="bg1"/>
                </a:solidFill>
              </a:rPr>
              <a:t> Kilkanaście minut,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Tak na trawie leży,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Poruszyła się troszeczkę,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Gdy poczuła zapach świeży.</a:t>
            </a:r>
          </a:p>
          <a:p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929190" y="3357562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6. Pszczole</a:t>
            </a:r>
            <a:r>
              <a:rPr lang="pl-PL" sz="2400" dirty="0" smtClean="0">
                <a:solidFill>
                  <a:srgbClr val="FFFF00"/>
                </a:solidFill>
              </a:rPr>
              <a:t>, co raz lepiej,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Już oprzytomniała,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Szybko z żywych kwiatów,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Nektar pozbierała.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7" name="Obraz 6" descr="LOL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-142900"/>
            <a:ext cx="5154283" cy="5154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12476" y="5214950"/>
            <a:ext cx="7919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Wiersz „Zmartwienie Pszczoły”</a:t>
            </a:r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endParaRPr lang="pl-PL" sz="4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929190" y="142852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7. </a:t>
            </a:r>
            <a:r>
              <a:rPr lang="pl-PL" sz="2400" dirty="0" smtClean="0">
                <a:solidFill>
                  <a:schemeClr val="bg1"/>
                </a:solidFill>
              </a:rPr>
              <a:t>W domku zwanym ulem,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Gdzie mieszkanko miała,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Nektar na miód przerobiła,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I ludziom go dała.</a:t>
            </a:r>
          </a:p>
          <a:p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6248" y="1714488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8. </a:t>
            </a:r>
            <a:r>
              <a:rPr lang="pl-PL" sz="2400" dirty="0" smtClean="0">
                <a:solidFill>
                  <a:srgbClr val="FFFF00"/>
                </a:solidFill>
              </a:rPr>
              <a:t>Miodem serce można wzmocnić,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Będzie zdrowe długie lata,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Gdyby pszczół zabrakło,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Byłby koniec świata!</a:t>
            </a: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929190" y="3357562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9. Chrońmy </a:t>
            </a:r>
            <a:r>
              <a:rPr lang="pl-PL" sz="2400" dirty="0" smtClean="0">
                <a:solidFill>
                  <a:schemeClr val="bg1"/>
                </a:solidFill>
              </a:rPr>
              <a:t>pola, chrońmy łąki,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Wokół „ chemii” dosyć!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Gdyby pszczoły mówić mogły,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Chciałyby nas o to prosić!"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9" name="Obraz 8" descr="Bez-nazwy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37826" cy="503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00100" y="142852"/>
            <a:ext cx="226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Organizator 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86380" y="142852"/>
            <a:ext cx="349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Patronat honorowy</a:t>
            </a:r>
            <a:endParaRPr lang="pl-PL" sz="3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71868" y="2071678"/>
            <a:ext cx="181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Partnerzy</a:t>
            </a:r>
            <a:endParaRPr lang="pl-PL" sz="3200" b="1" dirty="0"/>
          </a:p>
        </p:txBody>
      </p:sp>
      <p:pic>
        <p:nvPicPr>
          <p:cNvPr id="7" name="Obraz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2103797" cy="1340322"/>
          </a:xfrm>
          <a:prstGeom prst="rect">
            <a:avLst/>
          </a:prstGeom>
        </p:spPr>
      </p:pic>
      <p:pic>
        <p:nvPicPr>
          <p:cNvPr id="8" name="Obraz 7" descr="LogoCRL-kolor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66"/>
            <a:ext cx="3131687" cy="1755311"/>
          </a:xfrm>
          <a:prstGeom prst="rect">
            <a:avLst/>
          </a:prstGeom>
        </p:spPr>
      </p:pic>
      <p:pic>
        <p:nvPicPr>
          <p:cNvPr id="9" name="Obraz 8" descr="logo_minis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571480"/>
            <a:ext cx="3009805" cy="1504903"/>
          </a:xfrm>
          <a:prstGeom prst="rect">
            <a:avLst/>
          </a:prstGeom>
        </p:spPr>
      </p:pic>
      <p:pic>
        <p:nvPicPr>
          <p:cNvPr id="10" name="Obraz 9" descr="logo_Muzeum_Dobranocek_w_Rzeszowi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8944" y="2643182"/>
            <a:ext cx="1193122" cy="1812902"/>
          </a:xfrm>
          <a:prstGeom prst="rect">
            <a:avLst/>
          </a:prstGeom>
        </p:spPr>
      </p:pic>
      <p:pic>
        <p:nvPicPr>
          <p:cNvPr id="13" name="Obraz 12" descr="szczyr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2730653"/>
            <a:ext cx="1526593" cy="1769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285784" y="3000372"/>
            <a:ext cx="6143668" cy="1357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107257" y="5214950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Centrum Rozwoju Lokalnego</a:t>
            </a:r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endParaRPr lang="pl-PL" sz="4000" dirty="0"/>
          </a:p>
        </p:txBody>
      </p:sp>
      <p:pic>
        <p:nvPicPr>
          <p:cNvPr id="3" name="Obraz 2" descr="DUR-06.12-MDZZWJ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643182"/>
            <a:ext cx="3093642" cy="2062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az 3" descr="bezpieczne_wakacje_podsumowanie_akcji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85728"/>
            <a:ext cx="2939447" cy="195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14282" y="285728"/>
            <a:ext cx="54292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Centrum Rozwoju Lokalnego </a:t>
            </a:r>
            <a:r>
              <a:rPr lang="pl-PL" dirty="0" smtClean="0">
                <a:solidFill>
                  <a:schemeClr val="bg1"/>
                </a:solidFill>
              </a:rPr>
              <a:t>od wielu lat aktywnie wspiera proces edukacji najmłodszych poprzez inicjowanie i wspieranie kreatywnych inicjatyw edukacyjnych.  W grudniu 2018 roku w współpracy z Policją zorganizowana została akcja </a:t>
            </a:r>
            <a:r>
              <a:rPr lang="pl-PL" b="1" dirty="0" smtClean="0">
                <a:solidFill>
                  <a:schemeClr val="bg1"/>
                </a:solidFill>
              </a:rPr>
              <a:t>„Ze </a:t>
            </a:r>
            <a:r>
              <a:rPr lang="pl-PL" b="1" dirty="0" err="1" smtClean="0">
                <a:solidFill>
                  <a:schemeClr val="bg1"/>
                </a:solidFill>
              </a:rPr>
              <a:t>Sznupkiem</a:t>
            </a:r>
            <a:r>
              <a:rPr lang="pl-PL" b="1" dirty="0" smtClean="0">
                <a:solidFill>
                  <a:schemeClr val="bg1"/>
                </a:solidFill>
              </a:rPr>
              <a:t> bezpieczni w drodze”, </a:t>
            </a:r>
            <a:r>
              <a:rPr lang="pl-PL" dirty="0" smtClean="0">
                <a:solidFill>
                  <a:schemeClr val="bg1"/>
                </a:solidFill>
              </a:rPr>
              <a:t>w kwietniu 2019 roku miała miejsce ogólnopolska akcja </a:t>
            </a:r>
            <a:r>
              <a:rPr lang="pl-PL" b="1" dirty="0" err="1" smtClean="0">
                <a:solidFill>
                  <a:schemeClr val="bg1"/>
                </a:solidFill>
              </a:rPr>
              <a:t>„#Segreguje</a:t>
            </a:r>
            <a:r>
              <a:rPr lang="pl-PL" b="1" dirty="0" smtClean="0">
                <a:solidFill>
                  <a:schemeClr val="bg1"/>
                </a:solidFill>
              </a:rPr>
              <a:t>My”</a:t>
            </a:r>
            <a:r>
              <a:rPr lang="pl-PL" dirty="0" smtClean="0">
                <a:solidFill>
                  <a:schemeClr val="bg1"/>
                </a:solidFill>
              </a:rPr>
              <a:t>,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zaś w lipcu i sierpniu  akcja  </a:t>
            </a:r>
            <a:r>
              <a:rPr lang="pl-PL" b="1" dirty="0" smtClean="0">
                <a:solidFill>
                  <a:schemeClr val="bg1"/>
                </a:solidFill>
              </a:rPr>
              <a:t>„Bezpieczne wakacje”.</a:t>
            </a:r>
          </a:p>
          <a:p>
            <a:pPr algn="just"/>
            <a:endParaRPr lang="pl-PL" b="1" dirty="0" smtClean="0">
              <a:solidFill>
                <a:schemeClr val="bg1"/>
              </a:solidFill>
            </a:endParaRP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rgbClr val="00B050"/>
                </a:solidFill>
              </a:rPr>
              <a:t>O wszystkich inicjatywach Centrum Rozwoju Lokalnego można poczytać na: </a:t>
            </a:r>
          </a:p>
          <a:p>
            <a:pPr algn="just"/>
            <a:r>
              <a:rPr lang="pl-PL" dirty="0" smtClean="0">
                <a:solidFill>
                  <a:srgbClr val="00B050"/>
                </a:solidFill>
              </a:rPr>
              <a:t>stronie internetowej: </a:t>
            </a:r>
            <a:r>
              <a:rPr lang="pl-PL" sz="2200" b="1" dirty="0" smtClean="0">
                <a:solidFill>
                  <a:srgbClr val="00B050"/>
                </a:solidFill>
              </a:rPr>
              <a:t>www.crl.org.pl</a:t>
            </a:r>
          </a:p>
          <a:p>
            <a:pPr algn="just"/>
            <a:r>
              <a:rPr lang="pl-PL" dirty="0" err="1" smtClean="0">
                <a:solidFill>
                  <a:srgbClr val="00B050"/>
                </a:solidFill>
              </a:rPr>
              <a:t>Facebooku</a:t>
            </a:r>
            <a:r>
              <a:rPr lang="pl-PL" b="1" dirty="0" smtClean="0">
                <a:solidFill>
                  <a:srgbClr val="00B050"/>
                </a:solidFill>
              </a:rPr>
              <a:t>: </a:t>
            </a:r>
            <a:r>
              <a:rPr lang="pl-PL" sz="2200" b="1" dirty="0" err="1" smtClean="0">
                <a:solidFill>
                  <a:srgbClr val="00B050"/>
                </a:solidFill>
              </a:rPr>
              <a:t>fb.com</a:t>
            </a:r>
            <a:r>
              <a:rPr lang="pl-PL" sz="2200" b="1" dirty="0" smtClean="0">
                <a:solidFill>
                  <a:srgbClr val="00B050"/>
                </a:solidFill>
              </a:rPr>
              <a:t>/</a:t>
            </a:r>
            <a:r>
              <a:rPr lang="pl-PL" sz="2200" b="1" dirty="0" err="1" smtClean="0">
                <a:solidFill>
                  <a:srgbClr val="00B050"/>
                </a:solidFill>
              </a:rPr>
              <a:t>centrum.rozwoju.lokalnego</a:t>
            </a:r>
            <a:endParaRPr lang="pl-PL" sz="2200" b="1" dirty="0" smtClean="0">
              <a:solidFill>
                <a:srgbClr val="00B050"/>
              </a:solidFill>
            </a:endParaRPr>
          </a:p>
          <a:p>
            <a:pPr algn="just"/>
            <a:endParaRPr lang="pl-PL" b="1" dirty="0" smtClean="0">
              <a:solidFill>
                <a:schemeClr val="bg1"/>
              </a:solidFill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107257" y="5214950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Co to jest pszczoła?</a:t>
            </a:r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107257" y="5214950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Jak wygląda pszczoła?</a:t>
            </a:r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107257" y="5214950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Po co nam pszczoły?</a:t>
            </a:r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12476" y="5214950"/>
            <a:ext cx="7919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Co otrzymujemy dzięki pszczołom?</a:t>
            </a:r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299</Words>
  <Application>Microsoft Office PowerPoint</Application>
  <PresentationFormat>Pokaz na ekranie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Bartek</dc:creator>
  <cp:lastModifiedBy>Bartek</cp:lastModifiedBy>
  <cp:revision>446</cp:revision>
  <dcterms:created xsi:type="dcterms:W3CDTF">2019-09-06T05:13:10Z</dcterms:created>
  <dcterms:modified xsi:type="dcterms:W3CDTF">2020-02-28T12:16:48Z</dcterms:modified>
</cp:coreProperties>
</file>